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8" r:id="rId2"/>
    <p:sldId id="256" r:id="rId3"/>
    <p:sldId id="257" r:id="rId4"/>
    <p:sldId id="259" r:id="rId5"/>
  </p:sldIdLst>
  <p:sldSz cx="10691813" cy="7559675"/>
  <p:notesSz cx="10655300" cy="7562850"/>
  <p:embeddedFontLst>
    <p:embeddedFont>
      <p:font typeface="Calibri" panose="020F0502020204030204" pitchFamily="34" charset="0"/>
      <p:regular r:id="rId6"/>
      <p:bold r:id="rId7"/>
      <p:italic r:id="rId8"/>
      <p:boldItalic r:id="rId9"/>
    </p:embeddedFont>
    <p:embeddedFont>
      <p:font typeface="FUTURA BOOK BT" panose="020B0502020204020303" pitchFamily="34"/>
      <p:regular r:id="rId10"/>
    </p:embeddedFont>
    <p:embeddedFont>
      <p:font typeface="Futura Md BT" panose="020B0602020204020303" pitchFamily="34" charset="-79"/>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9" userDrawn="1">
          <p15:clr>
            <a:srgbClr val="A4A3A4"/>
          </p15:clr>
        </p15:guide>
        <p15:guide id="2" pos="21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E00"/>
    <a:srgbClr val="10A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9"/>
    <p:restoredTop sz="94760"/>
  </p:normalViewPr>
  <p:slideViewPr>
    <p:cSldViewPr snapToGrid="0">
      <p:cViewPr varScale="1">
        <p:scale>
          <a:sx n="99" d="100"/>
          <a:sy n="99" d="100"/>
        </p:scale>
        <p:origin x="1392" y="184"/>
      </p:cViewPr>
      <p:guideLst>
        <p:guide orient="horz" pos="2879"/>
        <p:guide pos="216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A picture containing diagram&#10;&#10;Description automatically generated">
            <a:extLst>
              <a:ext uri="{FF2B5EF4-FFF2-40B4-BE49-F238E27FC236}">
                <a16:creationId xmlns:a16="http://schemas.microsoft.com/office/drawing/2014/main" id="{BA4E6ECA-ECC7-0745-A311-C5B82BAAA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0513" y="0"/>
            <a:ext cx="5323765" cy="7560000"/>
          </a:xfrm>
          <a:prstGeom prst="rect">
            <a:avLst/>
          </a:prstGeom>
        </p:spPr>
      </p:pic>
      <p:pic>
        <p:nvPicPr>
          <p:cNvPr id="19" name="Picture 18">
            <a:extLst>
              <a:ext uri="{FF2B5EF4-FFF2-40B4-BE49-F238E27FC236}">
                <a16:creationId xmlns:a16="http://schemas.microsoft.com/office/drawing/2014/main" id="{B556613A-716D-6B4F-A59C-B05541D156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5323765" cy="7560000"/>
          </a:xfrm>
          <a:prstGeom prst="rect">
            <a:avLst/>
          </a:prstGeom>
        </p:spPr>
      </p:pic>
      <p:sp>
        <p:nvSpPr>
          <p:cNvPr id="2" name="Holder 2"/>
          <p:cNvSpPr>
            <a:spLocks noGrp="1"/>
          </p:cNvSpPr>
          <p:nvPr>
            <p:ph type="ctrTitle" hasCustomPrompt="1"/>
          </p:nvPr>
        </p:nvSpPr>
        <p:spPr>
          <a:xfrm>
            <a:off x="2607626" y="5138215"/>
            <a:ext cx="2294292" cy="722983"/>
          </a:xfrm>
          <a:prstGeom prst="rect">
            <a:avLst/>
          </a:prstGeom>
        </p:spPr>
        <p:txBody>
          <a:bodyPr wrap="square" lIns="0" tIns="0" rIns="0" bIns="0">
            <a:noAutofit/>
          </a:bodyPr>
          <a:lstStyle>
            <a:lvl1pPr algn="r">
              <a:lnSpc>
                <a:spcPts val="1800"/>
              </a:lnSpc>
              <a:defRPr sz="1600"/>
            </a:lvl1pPr>
          </a:lstStyle>
          <a:p>
            <a:r>
              <a:rPr lang="en-GB" dirty="0" err="1"/>
              <a:t>kakasjdf</a:t>
            </a:r>
            <a:endParaRPr dirty="0"/>
          </a:p>
        </p:txBody>
      </p:sp>
      <p:sp>
        <p:nvSpPr>
          <p:cNvPr id="3" name="Holder 3"/>
          <p:cNvSpPr>
            <a:spLocks noGrp="1"/>
          </p:cNvSpPr>
          <p:nvPr>
            <p:ph type="subTitle" idx="4"/>
          </p:nvPr>
        </p:nvSpPr>
        <p:spPr>
          <a:xfrm>
            <a:off x="469106" y="6116637"/>
            <a:ext cx="4432813" cy="1363529"/>
          </a:xfrm>
          <a:prstGeom prst="rect">
            <a:avLst/>
          </a:prstGeom>
        </p:spPr>
        <p:txBody>
          <a:bodyPr wrap="square" lIns="0" tIns="0" rIns="0" bIns="0">
            <a:noAutofit/>
          </a:bodyPr>
          <a:lstStyle>
            <a:lvl1pPr algn="r">
              <a:lnSpc>
                <a:spcPts val="1400"/>
              </a:lnSpc>
              <a:spcBef>
                <a:spcPts val="540"/>
              </a:spcBef>
              <a:defRPr b="0">
                <a:latin typeface="FUTURA BOOK BT" panose="020B0502020204020303" pitchFamily="34" charset="0"/>
              </a:defRPr>
            </a:lvl1pPr>
          </a:lstStyle>
          <a:p>
            <a:endParaRPr dirty="0"/>
          </a:p>
        </p:txBody>
      </p:sp>
      <p:pic>
        <p:nvPicPr>
          <p:cNvPr id="23" name="Picture 22" descr="Logo&#10;&#10;Description automatically generated">
            <a:extLst>
              <a:ext uri="{FF2B5EF4-FFF2-40B4-BE49-F238E27FC236}">
                <a16:creationId xmlns:a16="http://schemas.microsoft.com/office/drawing/2014/main" id="{F95DCD30-9040-2F44-9EB9-DD1D6A5D94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05317" y="398210"/>
            <a:ext cx="1787158" cy="505177"/>
          </a:xfrm>
          <a:prstGeom prst="rect">
            <a:avLst/>
          </a:prstGeom>
        </p:spPr>
      </p:pic>
      <p:sp>
        <p:nvSpPr>
          <p:cNvPr id="36" name="Text Placeholder 35">
            <a:extLst>
              <a:ext uri="{FF2B5EF4-FFF2-40B4-BE49-F238E27FC236}">
                <a16:creationId xmlns:a16="http://schemas.microsoft.com/office/drawing/2014/main" id="{33FAEC55-B07A-7944-AC04-448DE5B2C167}"/>
              </a:ext>
            </a:extLst>
          </p:cNvPr>
          <p:cNvSpPr>
            <a:spLocks noGrp="1"/>
          </p:cNvSpPr>
          <p:nvPr>
            <p:ph type="body" sz="quarter" idx="10"/>
          </p:nvPr>
        </p:nvSpPr>
        <p:spPr>
          <a:xfrm>
            <a:off x="5791200" y="5546969"/>
            <a:ext cx="2292987" cy="1649413"/>
          </a:xfrm>
        </p:spPr>
        <p:txBody>
          <a:bodyPr lIns="0" tIns="0" rIns="0" bIns="0"/>
          <a:lstStyle>
            <a:lvl1pPr>
              <a:lnSpc>
                <a:spcPts val="1800"/>
              </a:lnSpc>
              <a:defRPr lang="en-GB" sz="1600" b="1" i="0" dirty="0" smtClean="0">
                <a:latin typeface="Futura Md BT" panose="020B0602020204020303" pitchFamily="34" charset="0"/>
                <a:ea typeface="+mj-ea"/>
                <a:cs typeface="+mj-cs"/>
              </a:defRPr>
            </a:lvl1pPr>
          </a:lstStyle>
          <a:p>
            <a:pPr lvl="0"/>
            <a:r>
              <a:rPr lang="en-GB" dirty="0"/>
              <a:t>Click to edit Master text styles</a:t>
            </a:r>
          </a:p>
          <a:p>
            <a:pPr lvl="1"/>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6" name="Text Placeholder 50">
            <a:extLst>
              <a:ext uri="{FF2B5EF4-FFF2-40B4-BE49-F238E27FC236}">
                <a16:creationId xmlns:a16="http://schemas.microsoft.com/office/drawing/2014/main" id="{21BD2EFE-45B6-294A-B2CC-D140233E9A83}"/>
              </a:ext>
            </a:extLst>
          </p:cNvPr>
          <p:cNvSpPr>
            <a:spLocks noGrp="1"/>
          </p:cNvSpPr>
          <p:nvPr>
            <p:ph type="body" sz="quarter" idx="15"/>
          </p:nvPr>
        </p:nvSpPr>
        <p:spPr>
          <a:xfrm>
            <a:off x="4102443" y="3336325"/>
            <a:ext cx="2486870" cy="756456"/>
          </a:xfrm>
        </p:spPr>
        <p:txBody>
          <a:bodyPr lIns="0" tIns="0" rIns="0" bIns="0" anchor="ctr"/>
          <a:lstStyle>
            <a:lvl1pPr algn="ctr">
              <a:defRPr sz="1200">
                <a:solidFill>
                  <a:schemeClr val="tx1"/>
                </a:solidFill>
              </a:defRPr>
            </a:lvl1pPr>
          </a:lstStyle>
          <a:p>
            <a:pPr lvl="0"/>
            <a:r>
              <a:rPr lang="en-GB" dirty="0"/>
              <a:t>Click to edit Master text styles</a:t>
            </a:r>
          </a:p>
        </p:txBody>
      </p:sp>
      <p:sp>
        <p:nvSpPr>
          <p:cNvPr id="55" name="Text Placeholder 50">
            <a:extLst>
              <a:ext uri="{FF2B5EF4-FFF2-40B4-BE49-F238E27FC236}">
                <a16:creationId xmlns:a16="http://schemas.microsoft.com/office/drawing/2014/main" id="{09698F25-B0A3-AD4D-A62D-67F1E63C312C}"/>
              </a:ext>
            </a:extLst>
          </p:cNvPr>
          <p:cNvSpPr>
            <a:spLocks noGrp="1"/>
          </p:cNvSpPr>
          <p:nvPr>
            <p:ph type="body" sz="quarter" idx="14"/>
          </p:nvPr>
        </p:nvSpPr>
        <p:spPr>
          <a:xfrm>
            <a:off x="8099395" y="5404613"/>
            <a:ext cx="2108067" cy="914400"/>
          </a:xfrm>
        </p:spPr>
        <p:txBody>
          <a:bodyPr lIns="0" tIns="0" rIns="0" bIns="0" anchor="ctr"/>
          <a:lstStyle>
            <a:lvl1pPr algn="l">
              <a:defRPr>
                <a:solidFill>
                  <a:schemeClr val="accent4"/>
                </a:solidFill>
              </a:defRPr>
            </a:lvl1pPr>
          </a:lstStyle>
          <a:p>
            <a:pPr lvl="0"/>
            <a:r>
              <a:rPr lang="en-GB" dirty="0"/>
              <a:t>Click to edit Master text styles</a:t>
            </a:r>
          </a:p>
        </p:txBody>
      </p:sp>
      <p:sp>
        <p:nvSpPr>
          <p:cNvPr id="54" name="Text Placeholder 50">
            <a:extLst>
              <a:ext uri="{FF2B5EF4-FFF2-40B4-BE49-F238E27FC236}">
                <a16:creationId xmlns:a16="http://schemas.microsoft.com/office/drawing/2014/main" id="{5DE435D6-AEFC-5242-95FC-B81BF07CC621}"/>
              </a:ext>
            </a:extLst>
          </p:cNvPr>
          <p:cNvSpPr>
            <a:spLocks noGrp="1"/>
          </p:cNvSpPr>
          <p:nvPr>
            <p:ph type="body" sz="quarter" idx="13"/>
          </p:nvPr>
        </p:nvSpPr>
        <p:spPr>
          <a:xfrm>
            <a:off x="8099395" y="1395715"/>
            <a:ext cx="2108067" cy="914400"/>
          </a:xfrm>
        </p:spPr>
        <p:txBody>
          <a:bodyPr lIns="0" tIns="0" rIns="0" bIns="0" anchor="ctr"/>
          <a:lstStyle>
            <a:lvl1pPr algn="l">
              <a:defRPr>
                <a:solidFill>
                  <a:schemeClr val="accent2"/>
                </a:solidFill>
              </a:defRPr>
            </a:lvl1pPr>
          </a:lstStyle>
          <a:p>
            <a:pPr lvl="0"/>
            <a:r>
              <a:rPr lang="en-GB" dirty="0"/>
              <a:t>Click to edit Master text styles</a:t>
            </a:r>
          </a:p>
        </p:txBody>
      </p:sp>
      <p:sp>
        <p:nvSpPr>
          <p:cNvPr id="53" name="Text Placeholder 50">
            <a:extLst>
              <a:ext uri="{FF2B5EF4-FFF2-40B4-BE49-F238E27FC236}">
                <a16:creationId xmlns:a16="http://schemas.microsoft.com/office/drawing/2014/main" id="{C33C0077-6360-7741-AC86-227C773C36D2}"/>
              </a:ext>
            </a:extLst>
          </p:cNvPr>
          <p:cNvSpPr>
            <a:spLocks noGrp="1"/>
          </p:cNvSpPr>
          <p:nvPr>
            <p:ph type="body" sz="quarter" idx="12"/>
          </p:nvPr>
        </p:nvSpPr>
        <p:spPr>
          <a:xfrm>
            <a:off x="1680519" y="6955989"/>
            <a:ext cx="7330718" cy="436279"/>
          </a:xfrm>
        </p:spPr>
        <p:txBody>
          <a:bodyPr lIns="0" tIns="0" rIns="0" bIns="0" anchor="ctr"/>
          <a:lstStyle>
            <a:lvl1pPr algn="ctr">
              <a:defRPr sz="1200">
                <a:solidFill>
                  <a:schemeClr val="tx1"/>
                </a:solidFill>
              </a:defRPr>
            </a:lvl1pPr>
          </a:lstStyle>
          <a:p>
            <a:pPr lvl="0"/>
            <a:r>
              <a:rPr lang="en-GB" dirty="0"/>
              <a:t>Click to edit Master text styles</a:t>
            </a:r>
          </a:p>
        </p:txBody>
      </p:sp>
      <p:sp>
        <p:nvSpPr>
          <p:cNvPr id="52" name="Text Placeholder 50">
            <a:extLst>
              <a:ext uri="{FF2B5EF4-FFF2-40B4-BE49-F238E27FC236}">
                <a16:creationId xmlns:a16="http://schemas.microsoft.com/office/drawing/2014/main" id="{F36196F8-B43A-3F44-8F53-CD0EABB50ACE}"/>
              </a:ext>
            </a:extLst>
          </p:cNvPr>
          <p:cNvSpPr>
            <a:spLocks noGrp="1"/>
          </p:cNvSpPr>
          <p:nvPr>
            <p:ph type="body" sz="quarter" idx="11"/>
          </p:nvPr>
        </p:nvSpPr>
        <p:spPr>
          <a:xfrm>
            <a:off x="484351" y="5404613"/>
            <a:ext cx="2158014" cy="914400"/>
          </a:xfrm>
        </p:spPr>
        <p:txBody>
          <a:bodyPr lIns="0" tIns="0" rIns="0" bIns="0" anchor="ctr"/>
          <a:lstStyle>
            <a:lvl1pPr algn="r">
              <a:defRPr>
                <a:solidFill>
                  <a:srgbClr val="F07E00"/>
                </a:solidFill>
              </a:defRPr>
            </a:lvl1pPr>
          </a:lstStyle>
          <a:p>
            <a:pPr lvl="0"/>
            <a:r>
              <a:rPr lang="en-GB" dirty="0"/>
              <a:t>Click to edit Master text styles</a:t>
            </a:r>
          </a:p>
        </p:txBody>
      </p:sp>
      <p:sp>
        <p:nvSpPr>
          <p:cNvPr id="51" name="Text Placeholder 50">
            <a:extLst>
              <a:ext uri="{FF2B5EF4-FFF2-40B4-BE49-F238E27FC236}">
                <a16:creationId xmlns:a16="http://schemas.microsoft.com/office/drawing/2014/main" id="{A4CB9AE3-9434-C945-AF3C-6B65935D0EF2}"/>
              </a:ext>
            </a:extLst>
          </p:cNvPr>
          <p:cNvSpPr>
            <a:spLocks noGrp="1"/>
          </p:cNvSpPr>
          <p:nvPr>
            <p:ph type="body" sz="quarter" idx="10"/>
          </p:nvPr>
        </p:nvSpPr>
        <p:spPr>
          <a:xfrm>
            <a:off x="534909" y="1395715"/>
            <a:ext cx="2087099" cy="914400"/>
          </a:xfrm>
        </p:spPr>
        <p:txBody>
          <a:bodyPr lIns="0" tIns="0" rIns="0" bIns="0" anchor="ctr"/>
          <a:lstStyle>
            <a:lvl1pPr algn="r">
              <a:defRPr>
                <a:solidFill>
                  <a:schemeClr val="accent1"/>
                </a:solidFill>
              </a:defRPr>
            </a:lvl1pPr>
          </a:lstStyle>
          <a:p>
            <a:pPr lvl="0"/>
            <a:r>
              <a:rPr lang="en-GB" dirty="0"/>
              <a:t>Click to edit Master text styles</a:t>
            </a:r>
          </a:p>
        </p:txBody>
      </p:sp>
      <p:pic>
        <p:nvPicPr>
          <p:cNvPr id="41" name="Picture 40">
            <a:extLst>
              <a:ext uri="{FF2B5EF4-FFF2-40B4-BE49-F238E27FC236}">
                <a16:creationId xmlns:a16="http://schemas.microsoft.com/office/drawing/2014/main" id="{91F39831-2B76-564C-B118-9E76EA019A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9546" y="720653"/>
            <a:ext cx="2354400" cy="2354400"/>
          </a:xfrm>
          <a:prstGeom prst="rect">
            <a:avLst/>
          </a:prstGeom>
        </p:spPr>
      </p:pic>
      <p:pic>
        <p:nvPicPr>
          <p:cNvPr id="36" name="Picture 35" descr="Logo&#10;&#10;Description automatically generated">
            <a:extLst>
              <a:ext uri="{FF2B5EF4-FFF2-40B4-BE49-F238E27FC236}">
                <a16:creationId xmlns:a16="http://schemas.microsoft.com/office/drawing/2014/main" id="{DD879DFD-588A-8C44-91F6-CD3BEE14A7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2292" y="720651"/>
            <a:ext cx="2354400" cy="2354400"/>
          </a:xfrm>
          <a:prstGeom prst="rect">
            <a:avLst/>
          </a:prstGeom>
        </p:spPr>
      </p:pic>
      <p:pic>
        <p:nvPicPr>
          <p:cNvPr id="38" name="Picture 37">
            <a:extLst>
              <a:ext uri="{FF2B5EF4-FFF2-40B4-BE49-F238E27FC236}">
                <a16:creationId xmlns:a16="http://schemas.microsoft.com/office/drawing/2014/main" id="{1964C351-4FAB-4846-B491-E6992BEE06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9806" y="2559005"/>
            <a:ext cx="2354400" cy="2354400"/>
          </a:xfrm>
          <a:prstGeom prst="rect">
            <a:avLst/>
          </a:prstGeom>
        </p:spPr>
      </p:pic>
      <p:pic>
        <p:nvPicPr>
          <p:cNvPr id="34" name="Picture 33" descr="A picture containing venn diagram&#10;&#10;Description automatically generated">
            <a:extLst>
              <a:ext uri="{FF2B5EF4-FFF2-40B4-BE49-F238E27FC236}">
                <a16:creationId xmlns:a16="http://schemas.microsoft.com/office/drawing/2014/main" id="{4B9623D9-E0E6-3B4D-AC88-3F5A3B3B89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7607" y="2559005"/>
            <a:ext cx="2354400" cy="2354400"/>
          </a:xfrm>
          <a:prstGeom prst="rect">
            <a:avLst/>
          </a:prstGeom>
        </p:spPr>
      </p:pic>
      <p:pic>
        <p:nvPicPr>
          <p:cNvPr id="32" name="Picture 31">
            <a:extLst>
              <a:ext uri="{FF2B5EF4-FFF2-40B4-BE49-F238E27FC236}">
                <a16:creationId xmlns:a16="http://schemas.microsoft.com/office/drawing/2014/main" id="{DFAC656B-2E06-AE4F-90F1-E7705733C03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83433" y="4399080"/>
            <a:ext cx="2354400" cy="2354400"/>
          </a:xfrm>
          <a:prstGeom prst="rect">
            <a:avLst/>
          </a:prstGeom>
        </p:spPr>
      </p:pic>
      <p:grpSp>
        <p:nvGrpSpPr>
          <p:cNvPr id="25" name="object 29">
            <a:extLst>
              <a:ext uri="{FF2B5EF4-FFF2-40B4-BE49-F238E27FC236}">
                <a16:creationId xmlns:a16="http://schemas.microsoft.com/office/drawing/2014/main" id="{576EF56F-5891-B44B-9A52-83E6A8F31FE1}"/>
              </a:ext>
            </a:extLst>
          </p:cNvPr>
          <p:cNvGrpSpPr/>
          <p:nvPr userDrawn="1"/>
        </p:nvGrpSpPr>
        <p:grpSpPr>
          <a:xfrm>
            <a:off x="9032291" y="164183"/>
            <a:ext cx="1376680" cy="389890"/>
            <a:chOff x="9004744" y="164183"/>
            <a:chExt cx="1376680" cy="389890"/>
          </a:xfrm>
        </p:grpSpPr>
        <p:sp>
          <p:nvSpPr>
            <p:cNvPr id="26" name="object 30">
              <a:extLst>
                <a:ext uri="{FF2B5EF4-FFF2-40B4-BE49-F238E27FC236}">
                  <a16:creationId xmlns:a16="http://schemas.microsoft.com/office/drawing/2014/main" id="{A7339058-C477-BE48-91FE-8E1F1D7B75CB}"/>
                </a:ext>
              </a:extLst>
            </p:cNvPr>
            <p:cNvSpPr/>
            <p:nvPr/>
          </p:nvSpPr>
          <p:spPr>
            <a:xfrm>
              <a:off x="9004744" y="164183"/>
              <a:ext cx="394953" cy="389630"/>
            </a:xfrm>
            <a:prstGeom prst="rect">
              <a:avLst/>
            </a:prstGeom>
            <a:blipFill>
              <a:blip r:embed="rId7" cstate="print"/>
              <a:stretch>
                <a:fillRect/>
              </a:stretch>
            </a:blipFill>
          </p:spPr>
          <p:txBody>
            <a:bodyPr wrap="square" lIns="0" tIns="0" rIns="0" bIns="0" rtlCol="0"/>
            <a:lstStyle/>
            <a:p>
              <a:endParaRPr/>
            </a:p>
          </p:txBody>
        </p:sp>
        <p:sp>
          <p:nvSpPr>
            <p:cNvPr id="27" name="object 31">
              <a:extLst>
                <a:ext uri="{FF2B5EF4-FFF2-40B4-BE49-F238E27FC236}">
                  <a16:creationId xmlns:a16="http://schemas.microsoft.com/office/drawing/2014/main" id="{B5793FA5-7D22-5F4E-B4A8-07E0B6FF2B2C}"/>
                </a:ext>
              </a:extLst>
            </p:cNvPr>
            <p:cNvSpPr/>
            <p:nvPr/>
          </p:nvSpPr>
          <p:spPr>
            <a:xfrm>
              <a:off x="9439783" y="280745"/>
              <a:ext cx="941705" cy="189865"/>
            </a:xfrm>
            <a:custGeom>
              <a:avLst/>
              <a:gdLst/>
              <a:ahLst/>
              <a:cxnLst/>
              <a:rect l="l" t="t" r="r" b="b"/>
              <a:pathLst>
                <a:path w="941704" h="189865">
                  <a:moveTo>
                    <a:pt x="339496" y="110617"/>
                  </a:moveTo>
                  <a:lnTo>
                    <a:pt x="336003" y="80822"/>
                  </a:lnTo>
                  <a:lnTo>
                    <a:pt x="331927" y="72148"/>
                  </a:lnTo>
                  <a:lnTo>
                    <a:pt x="325640" y="58737"/>
                  </a:lnTo>
                  <a:lnTo>
                    <a:pt x="320205" y="54368"/>
                  </a:lnTo>
                  <a:lnTo>
                    <a:pt x="308610" y="45021"/>
                  </a:lnTo>
                  <a:lnTo>
                    <a:pt x="298373" y="42976"/>
                  </a:lnTo>
                  <a:lnTo>
                    <a:pt x="298373" y="113271"/>
                  </a:lnTo>
                  <a:lnTo>
                    <a:pt x="296697" y="131495"/>
                  </a:lnTo>
                  <a:lnTo>
                    <a:pt x="291249" y="145465"/>
                  </a:lnTo>
                  <a:lnTo>
                    <a:pt x="281482" y="154419"/>
                  </a:lnTo>
                  <a:lnTo>
                    <a:pt x="266801" y="157581"/>
                  </a:lnTo>
                  <a:lnTo>
                    <a:pt x="253263" y="157581"/>
                  </a:lnTo>
                  <a:lnTo>
                    <a:pt x="247167" y="155460"/>
                  </a:lnTo>
                  <a:lnTo>
                    <a:pt x="247167" y="84086"/>
                  </a:lnTo>
                  <a:lnTo>
                    <a:pt x="284276" y="74841"/>
                  </a:lnTo>
                  <a:lnTo>
                    <a:pt x="298373" y="113271"/>
                  </a:lnTo>
                  <a:lnTo>
                    <a:pt x="298373" y="42976"/>
                  </a:lnTo>
                  <a:lnTo>
                    <a:pt x="285115" y="40309"/>
                  </a:lnTo>
                  <a:lnTo>
                    <a:pt x="271310" y="42011"/>
                  </a:lnTo>
                  <a:lnTo>
                    <a:pt x="260273" y="46037"/>
                  </a:lnTo>
                  <a:lnTo>
                    <a:pt x="252171" y="50711"/>
                  </a:lnTo>
                  <a:lnTo>
                    <a:pt x="247167" y="54368"/>
                  </a:lnTo>
                  <a:lnTo>
                    <a:pt x="247167" y="12"/>
                  </a:lnTo>
                  <a:lnTo>
                    <a:pt x="190779" y="12"/>
                  </a:lnTo>
                  <a:lnTo>
                    <a:pt x="109054" y="0"/>
                  </a:lnTo>
                  <a:lnTo>
                    <a:pt x="109054" y="23050"/>
                  </a:lnTo>
                  <a:lnTo>
                    <a:pt x="129755" y="31013"/>
                  </a:lnTo>
                  <a:lnTo>
                    <a:pt x="129755" y="110604"/>
                  </a:lnTo>
                  <a:lnTo>
                    <a:pt x="128371" y="131076"/>
                  </a:lnTo>
                  <a:lnTo>
                    <a:pt x="123190" y="145567"/>
                  </a:lnTo>
                  <a:lnTo>
                    <a:pt x="112750" y="154190"/>
                  </a:lnTo>
                  <a:lnTo>
                    <a:pt x="95529" y="157048"/>
                  </a:lnTo>
                  <a:lnTo>
                    <a:pt x="79133" y="154711"/>
                  </a:lnTo>
                  <a:lnTo>
                    <a:pt x="68389" y="147269"/>
                  </a:lnTo>
                  <a:lnTo>
                    <a:pt x="62534" y="134099"/>
                  </a:lnTo>
                  <a:lnTo>
                    <a:pt x="60756" y="114592"/>
                  </a:lnTo>
                  <a:lnTo>
                    <a:pt x="60756" y="31013"/>
                  </a:lnTo>
                  <a:lnTo>
                    <a:pt x="81457" y="23050"/>
                  </a:lnTo>
                  <a:lnTo>
                    <a:pt x="81457" y="0"/>
                  </a:lnTo>
                  <a:lnTo>
                    <a:pt x="0" y="0"/>
                  </a:lnTo>
                  <a:lnTo>
                    <a:pt x="0" y="23050"/>
                  </a:lnTo>
                  <a:lnTo>
                    <a:pt x="19634" y="31013"/>
                  </a:lnTo>
                  <a:lnTo>
                    <a:pt x="19634" y="114592"/>
                  </a:lnTo>
                  <a:lnTo>
                    <a:pt x="23787" y="147891"/>
                  </a:lnTo>
                  <a:lnTo>
                    <a:pt x="36918" y="171208"/>
                  </a:lnTo>
                  <a:lnTo>
                    <a:pt x="60058" y="184924"/>
                  </a:lnTo>
                  <a:lnTo>
                    <a:pt x="94195" y="189420"/>
                  </a:lnTo>
                  <a:lnTo>
                    <a:pt x="130251" y="184302"/>
                  </a:lnTo>
                  <a:lnTo>
                    <a:pt x="153936" y="169214"/>
                  </a:lnTo>
                  <a:lnTo>
                    <a:pt x="166928" y="144526"/>
                  </a:lnTo>
                  <a:lnTo>
                    <a:pt x="170878" y="110604"/>
                  </a:lnTo>
                  <a:lnTo>
                    <a:pt x="170878" y="31013"/>
                  </a:lnTo>
                  <a:lnTo>
                    <a:pt x="189014" y="23761"/>
                  </a:lnTo>
                  <a:lnTo>
                    <a:pt x="207365" y="31851"/>
                  </a:lnTo>
                  <a:lnTo>
                    <a:pt x="207365" y="183578"/>
                  </a:lnTo>
                  <a:lnTo>
                    <a:pt x="222859" y="186956"/>
                  </a:lnTo>
                  <a:lnTo>
                    <a:pt x="233768" y="188683"/>
                  </a:lnTo>
                  <a:lnTo>
                    <a:pt x="245275" y="189331"/>
                  </a:lnTo>
                  <a:lnTo>
                    <a:pt x="262559" y="189420"/>
                  </a:lnTo>
                  <a:lnTo>
                    <a:pt x="296075" y="184124"/>
                  </a:lnTo>
                  <a:lnTo>
                    <a:pt x="320128" y="168719"/>
                  </a:lnTo>
                  <a:lnTo>
                    <a:pt x="326669" y="157581"/>
                  </a:lnTo>
                  <a:lnTo>
                    <a:pt x="334645" y="143967"/>
                  </a:lnTo>
                  <a:lnTo>
                    <a:pt x="339496" y="110617"/>
                  </a:lnTo>
                  <a:close/>
                </a:path>
                <a:path w="941704" h="189865">
                  <a:moveTo>
                    <a:pt x="674801" y="165011"/>
                  </a:moveTo>
                  <a:lnTo>
                    <a:pt x="656234" y="158381"/>
                  </a:lnTo>
                  <a:lnTo>
                    <a:pt x="656234" y="88061"/>
                  </a:lnTo>
                  <a:lnTo>
                    <a:pt x="653554" y="68478"/>
                  </a:lnTo>
                  <a:lnTo>
                    <a:pt x="645718" y="53594"/>
                  </a:lnTo>
                  <a:lnTo>
                    <a:pt x="633056" y="44145"/>
                  </a:lnTo>
                  <a:lnTo>
                    <a:pt x="615899" y="40830"/>
                  </a:lnTo>
                  <a:lnTo>
                    <a:pt x="598309" y="44018"/>
                  </a:lnTo>
                  <a:lnTo>
                    <a:pt x="582637" y="51041"/>
                  </a:lnTo>
                  <a:lnTo>
                    <a:pt x="571385" y="58064"/>
                  </a:lnTo>
                  <a:lnTo>
                    <a:pt x="567080" y="61264"/>
                  </a:lnTo>
                  <a:lnTo>
                    <a:pt x="565226" y="42951"/>
                  </a:lnTo>
                  <a:lnTo>
                    <a:pt x="508977" y="42951"/>
                  </a:lnTo>
                  <a:lnTo>
                    <a:pt x="508977" y="65506"/>
                  </a:lnTo>
                  <a:lnTo>
                    <a:pt x="530199" y="72136"/>
                  </a:lnTo>
                  <a:lnTo>
                    <a:pt x="530199" y="158381"/>
                  </a:lnTo>
                  <a:lnTo>
                    <a:pt x="513397" y="163639"/>
                  </a:lnTo>
                  <a:lnTo>
                    <a:pt x="492353" y="158369"/>
                  </a:lnTo>
                  <a:lnTo>
                    <a:pt x="492353" y="42951"/>
                  </a:lnTo>
                  <a:lnTo>
                    <a:pt x="431330" y="42951"/>
                  </a:lnTo>
                  <a:lnTo>
                    <a:pt x="431330" y="65506"/>
                  </a:lnTo>
                  <a:lnTo>
                    <a:pt x="452551" y="72136"/>
                  </a:lnTo>
                  <a:lnTo>
                    <a:pt x="452551" y="141389"/>
                  </a:lnTo>
                  <a:lnTo>
                    <a:pt x="444919" y="149669"/>
                  </a:lnTo>
                  <a:lnTo>
                    <a:pt x="439254" y="153924"/>
                  </a:lnTo>
                  <a:lnTo>
                    <a:pt x="432739" y="155498"/>
                  </a:lnTo>
                  <a:lnTo>
                    <a:pt x="422567" y="155714"/>
                  </a:lnTo>
                  <a:lnTo>
                    <a:pt x="414997" y="154457"/>
                  </a:lnTo>
                  <a:lnTo>
                    <a:pt x="409994" y="150583"/>
                  </a:lnTo>
                  <a:lnTo>
                    <a:pt x="407238" y="143967"/>
                  </a:lnTo>
                  <a:lnTo>
                    <a:pt x="406387" y="134493"/>
                  </a:lnTo>
                  <a:lnTo>
                    <a:pt x="406387" y="42951"/>
                  </a:lnTo>
                  <a:lnTo>
                    <a:pt x="345363" y="42951"/>
                  </a:lnTo>
                  <a:lnTo>
                    <a:pt x="345363" y="65506"/>
                  </a:lnTo>
                  <a:lnTo>
                    <a:pt x="366585" y="72136"/>
                  </a:lnTo>
                  <a:lnTo>
                    <a:pt x="366585" y="141389"/>
                  </a:lnTo>
                  <a:lnTo>
                    <a:pt x="369404" y="161353"/>
                  </a:lnTo>
                  <a:lnTo>
                    <a:pt x="377596" y="176288"/>
                  </a:lnTo>
                  <a:lnTo>
                    <a:pt x="390766" y="185648"/>
                  </a:lnTo>
                  <a:lnTo>
                    <a:pt x="408508" y="188887"/>
                  </a:lnTo>
                  <a:lnTo>
                    <a:pt x="426402" y="185572"/>
                  </a:lnTo>
                  <a:lnTo>
                    <a:pt x="441172" y="178269"/>
                  </a:lnTo>
                  <a:lnTo>
                    <a:pt x="451231" y="170967"/>
                  </a:lnTo>
                  <a:lnTo>
                    <a:pt x="454939" y="167652"/>
                  </a:lnTo>
                  <a:lnTo>
                    <a:pt x="457593" y="186232"/>
                  </a:lnTo>
                  <a:lnTo>
                    <a:pt x="508977" y="186232"/>
                  </a:lnTo>
                  <a:lnTo>
                    <a:pt x="513588" y="186232"/>
                  </a:lnTo>
                  <a:lnTo>
                    <a:pt x="584593" y="186232"/>
                  </a:lnTo>
                  <a:lnTo>
                    <a:pt x="584593" y="165011"/>
                  </a:lnTo>
                  <a:lnTo>
                    <a:pt x="570001" y="158381"/>
                  </a:lnTo>
                  <a:lnTo>
                    <a:pt x="570001" y="89128"/>
                  </a:lnTo>
                  <a:lnTo>
                    <a:pt x="577164" y="80378"/>
                  </a:lnTo>
                  <a:lnTo>
                    <a:pt x="582498" y="75895"/>
                  </a:lnTo>
                  <a:lnTo>
                    <a:pt x="588695" y="74231"/>
                  </a:lnTo>
                  <a:lnTo>
                    <a:pt x="598385" y="74002"/>
                  </a:lnTo>
                  <a:lnTo>
                    <a:pt x="605904" y="75603"/>
                  </a:lnTo>
                  <a:lnTo>
                    <a:pt x="611593" y="80035"/>
                  </a:lnTo>
                  <a:lnTo>
                    <a:pt x="615175" y="86753"/>
                  </a:lnTo>
                  <a:lnTo>
                    <a:pt x="616432" y="95224"/>
                  </a:lnTo>
                  <a:lnTo>
                    <a:pt x="616432" y="158381"/>
                  </a:lnTo>
                  <a:lnTo>
                    <a:pt x="601840" y="165011"/>
                  </a:lnTo>
                  <a:lnTo>
                    <a:pt x="601840" y="186232"/>
                  </a:lnTo>
                  <a:lnTo>
                    <a:pt x="674801" y="186232"/>
                  </a:lnTo>
                  <a:lnTo>
                    <a:pt x="674801" y="165011"/>
                  </a:lnTo>
                  <a:close/>
                </a:path>
                <a:path w="941704" h="189865">
                  <a:moveTo>
                    <a:pt x="941324" y="163677"/>
                  </a:moveTo>
                  <a:lnTo>
                    <a:pt x="920089" y="158369"/>
                  </a:lnTo>
                  <a:lnTo>
                    <a:pt x="920089" y="42951"/>
                  </a:lnTo>
                  <a:lnTo>
                    <a:pt x="859066" y="42951"/>
                  </a:lnTo>
                  <a:lnTo>
                    <a:pt x="859066" y="65506"/>
                  </a:lnTo>
                  <a:lnTo>
                    <a:pt x="880287" y="72136"/>
                  </a:lnTo>
                  <a:lnTo>
                    <a:pt x="880287" y="141389"/>
                  </a:lnTo>
                  <a:lnTo>
                    <a:pt x="872655" y="149669"/>
                  </a:lnTo>
                  <a:lnTo>
                    <a:pt x="866990" y="153924"/>
                  </a:lnTo>
                  <a:lnTo>
                    <a:pt x="860475" y="155498"/>
                  </a:lnTo>
                  <a:lnTo>
                    <a:pt x="850303" y="155714"/>
                  </a:lnTo>
                  <a:lnTo>
                    <a:pt x="842746" y="154457"/>
                  </a:lnTo>
                  <a:lnTo>
                    <a:pt x="837742" y="150583"/>
                  </a:lnTo>
                  <a:lnTo>
                    <a:pt x="834974" y="143967"/>
                  </a:lnTo>
                  <a:lnTo>
                    <a:pt x="834123" y="134493"/>
                  </a:lnTo>
                  <a:lnTo>
                    <a:pt x="834123" y="42951"/>
                  </a:lnTo>
                  <a:lnTo>
                    <a:pt x="780338" y="42951"/>
                  </a:lnTo>
                  <a:lnTo>
                    <a:pt x="773099" y="42951"/>
                  </a:lnTo>
                  <a:lnTo>
                    <a:pt x="772909" y="42951"/>
                  </a:lnTo>
                  <a:lnTo>
                    <a:pt x="764603" y="42951"/>
                  </a:lnTo>
                  <a:lnTo>
                    <a:pt x="735761" y="42951"/>
                  </a:lnTo>
                  <a:lnTo>
                    <a:pt x="735761" y="0"/>
                  </a:lnTo>
                  <a:lnTo>
                    <a:pt x="695960" y="10312"/>
                  </a:lnTo>
                  <a:lnTo>
                    <a:pt x="695960" y="42951"/>
                  </a:lnTo>
                  <a:lnTo>
                    <a:pt x="671283" y="42951"/>
                  </a:lnTo>
                  <a:lnTo>
                    <a:pt x="671283" y="65506"/>
                  </a:lnTo>
                  <a:lnTo>
                    <a:pt x="695960" y="70802"/>
                  </a:lnTo>
                  <a:lnTo>
                    <a:pt x="695960" y="137147"/>
                  </a:lnTo>
                  <a:lnTo>
                    <a:pt x="697801" y="158102"/>
                  </a:lnTo>
                  <a:lnTo>
                    <a:pt x="704138" y="174459"/>
                  </a:lnTo>
                  <a:lnTo>
                    <a:pt x="716216" y="185102"/>
                  </a:lnTo>
                  <a:lnTo>
                    <a:pt x="735228" y="188887"/>
                  </a:lnTo>
                  <a:lnTo>
                    <a:pt x="747725" y="187667"/>
                  </a:lnTo>
                  <a:lnTo>
                    <a:pt x="759371" y="184238"/>
                  </a:lnTo>
                  <a:lnTo>
                    <a:pt x="770229" y="179031"/>
                  </a:lnTo>
                  <a:lnTo>
                    <a:pt x="780338" y="172427"/>
                  </a:lnTo>
                  <a:lnTo>
                    <a:pt x="770788" y="152260"/>
                  </a:lnTo>
                  <a:lnTo>
                    <a:pt x="767334" y="154127"/>
                  </a:lnTo>
                  <a:lnTo>
                    <a:pt x="756983" y="158369"/>
                  </a:lnTo>
                  <a:lnTo>
                    <a:pt x="749820" y="158369"/>
                  </a:lnTo>
                  <a:lnTo>
                    <a:pt x="742924" y="157035"/>
                  </a:lnTo>
                  <a:lnTo>
                    <a:pt x="738606" y="152806"/>
                  </a:lnTo>
                  <a:lnTo>
                    <a:pt x="736384" y="145389"/>
                  </a:lnTo>
                  <a:lnTo>
                    <a:pt x="735761" y="134493"/>
                  </a:lnTo>
                  <a:lnTo>
                    <a:pt x="735761" y="70802"/>
                  </a:lnTo>
                  <a:lnTo>
                    <a:pt x="772909" y="65506"/>
                  </a:lnTo>
                  <a:lnTo>
                    <a:pt x="773099" y="65506"/>
                  </a:lnTo>
                  <a:lnTo>
                    <a:pt x="794321" y="72136"/>
                  </a:lnTo>
                  <a:lnTo>
                    <a:pt x="794321" y="141389"/>
                  </a:lnTo>
                  <a:lnTo>
                    <a:pt x="797140" y="161353"/>
                  </a:lnTo>
                  <a:lnTo>
                    <a:pt x="805332" y="176288"/>
                  </a:lnTo>
                  <a:lnTo>
                    <a:pt x="818502" y="185648"/>
                  </a:lnTo>
                  <a:lnTo>
                    <a:pt x="836244" y="188887"/>
                  </a:lnTo>
                  <a:lnTo>
                    <a:pt x="854138" y="185572"/>
                  </a:lnTo>
                  <a:lnTo>
                    <a:pt x="868921" y="178269"/>
                  </a:lnTo>
                  <a:lnTo>
                    <a:pt x="878967" y="170967"/>
                  </a:lnTo>
                  <a:lnTo>
                    <a:pt x="882675" y="167652"/>
                  </a:lnTo>
                  <a:lnTo>
                    <a:pt x="885329" y="186232"/>
                  </a:lnTo>
                  <a:lnTo>
                    <a:pt x="941324" y="186232"/>
                  </a:lnTo>
                  <a:lnTo>
                    <a:pt x="941324" y="163677"/>
                  </a:lnTo>
                  <a:close/>
                </a:path>
              </a:pathLst>
            </a:custGeom>
            <a:solidFill>
              <a:srgbClr val="000000"/>
            </a:solidFill>
          </p:spPr>
          <p:txBody>
            <a:bodyPr wrap="square" lIns="0" tIns="0" rIns="0" bIns="0" rtlCol="0"/>
            <a:lstStyle/>
            <a:p>
              <a:endParaRPr/>
            </a:p>
          </p:txBody>
        </p:sp>
      </p:grpSp>
      <p:sp>
        <p:nvSpPr>
          <p:cNvPr id="2" name="Holder 2"/>
          <p:cNvSpPr>
            <a:spLocks noGrp="1"/>
          </p:cNvSpPr>
          <p:nvPr>
            <p:ph type="title"/>
          </p:nvPr>
        </p:nvSpPr>
        <p:spPr>
          <a:xfrm>
            <a:off x="1745906" y="274637"/>
            <a:ext cx="7200000" cy="230735"/>
          </a:xfrm>
        </p:spPr>
        <p:txBody>
          <a:bodyPr lIns="0" tIns="0" rIns="0" bIns="0"/>
          <a:lstStyle>
            <a:lvl1pPr>
              <a:defRPr/>
            </a:lvl1pPr>
          </a:lstStyle>
          <a:p>
            <a:endParaRPr/>
          </a:p>
        </p:txBody>
      </p:sp>
      <p:pic>
        <p:nvPicPr>
          <p:cNvPr id="30" name="Picture 29">
            <a:extLst>
              <a:ext uri="{FF2B5EF4-FFF2-40B4-BE49-F238E27FC236}">
                <a16:creationId xmlns:a16="http://schemas.microsoft.com/office/drawing/2014/main" id="{5AFF2BF1-5481-B444-AFA5-EE8A665B46B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59385" y="4399080"/>
            <a:ext cx="2354400" cy="2354400"/>
          </a:xfrm>
          <a:prstGeom prst="rect">
            <a:avLst/>
          </a:prstGeom>
        </p:spPr>
      </p:pic>
      <p:sp>
        <p:nvSpPr>
          <p:cNvPr id="59" name="Text Placeholder 50">
            <a:extLst>
              <a:ext uri="{FF2B5EF4-FFF2-40B4-BE49-F238E27FC236}">
                <a16:creationId xmlns:a16="http://schemas.microsoft.com/office/drawing/2014/main" id="{3A5800BE-836D-8746-AE04-4992BBCFB791}"/>
              </a:ext>
            </a:extLst>
          </p:cNvPr>
          <p:cNvSpPr>
            <a:spLocks noGrp="1"/>
          </p:cNvSpPr>
          <p:nvPr>
            <p:ph type="body" sz="quarter" idx="16"/>
          </p:nvPr>
        </p:nvSpPr>
        <p:spPr>
          <a:xfrm>
            <a:off x="6721286" y="3279005"/>
            <a:ext cx="1250299" cy="914400"/>
          </a:xfrm>
        </p:spPr>
        <p:txBody>
          <a:bodyPr lIns="0" tIns="0" rIns="0" bIns="0" anchor="ctr"/>
          <a:lstStyle>
            <a:lvl1pPr algn="r">
              <a:defRPr>
                <a:solidFill>
                  <a:schemeClr val="accent3"/>
                </a:solidFill>
              </a:defRPr>
            </a:lvl1pPr>
          </a:lstStyle>
          <a:p>
            <a:pPr lvl="0"/>
            <a:r>
              <a:rPr lang="en-GB" dirty="0"/>
              <a:t>Click to edit Master text styles</a:t>
            </a:r>
          </a:p>
        </p:txBody>
      </p:sp>
      <p:sp>
        <p:nvSpPr>
          <p:cNvPr id="60" name="Text Placeholder 50">
            <a:extLst>
              <a:ext uri="{FF2B5EF4-FFF2-40B4-BE49-F238E27FC236}">
                <a16:creationId xmlns:a16="http://schemas.microsoft.com/office/drawing/2014/main" id="{B4E0AB95-D4DF-DE41-A334-5FA612A5EFC6}"/>
              </a:ext>
            </a:extLst>
          </p:cNvPr>
          <p:cNvSpPr>
            <a:spLocks noGrp="1"/>
          </p:cNvSpPr>
          <p:nvPr>
            <p:ph type="body" sz="quarter" idx="17"/>
          </p:nvPr>
        </p:nvSpPr>
        <p:spPr>
          <a:xfrm>
            <a:off x="2753981" y="3279005"/>
            <a:ext cx="1250242" cy="914400"/>
          </a:xfrm>
        </p:spPr>
        <p:txBody>
          <a:bodyPr lIns="0" tIns="0" rIns="0" bIns="0" anchor="ctr"/>
          <a:lstStyle>
            <a:lvl1pPr algn="l">
              <a:defRPr>
                <a:solidFill>
                  <a:schemeClr val="accent6"/>
                </a:solidFill>
              </a:defRPr>
            </a:lvl1pPr>
          </a:lstStyle>
          <a:p>
            <a:pPr lvl="0"/>
            <a:r>
              <a:rPr lang="en-GB" dirty="0"/>
              <a:t>Click to edit Master text styles</a:t>
            </a:r>
          </a:p>
        </p:txBody>
      </p:sp>
    </p:spTree>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C71DC-3F95-CD42-8E0F-EB1792FB0BA0}"/>
              </a:ext>
            </a:extLst>
          </p:cNvPr>
          <p:cNvSpPr>
            <a:spLocks noGrp="1"/>
          </p:cNvSpPr>
          <p:nvPr>
            <p:ph type="title"/>
          </p:nvPr>
        </p:nvSpPr>
        <p:spPr/>
        <p:txBody>
          <a:bodyPr/>
          <a:lstStyle/>
          <a:p>
            <a:r>
              <a:rPr lang="en-GB"/>
              <a:t>Click to edit Master title style</a:t>
            </a:r>
            <a:endParaRPr lang="en-US"/>
          </a:p>
        </p:txBody>
      </p:sp>
      <p:sp>
        <p:nvSpPr>
          <p:cNvPr id="3" name="Content Placeholder 27">
            <a:extLst>
              <a:ext uri="{FF2B5EF4-FFF2-40B4-BE49-F238E27FC236}">
                <a16:creationId xmlns:a16="http://schemas.microsoft.com/office/drawing/2014/main" id="{2B463171-1FC1-364B-B3F0-FBA2C8575DE0}"/>
              </a:ext>
            </a:extLst>
          </p:cNvPr>
          <p:cNvSpPr>
            <a:spLocks noGrp="1"/>
          </p:cNvSpPr>
          <p:nvPr>
            <p:ph sz="quarter" idx="10"/>
          </p:nvPr>
        </p:nvSpPr>
        <p:spPr>
          <a:xfrm>
            <a:off x="536400" y="1112400"/>
            <a:ext cx="9630000" cy="5695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040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71EC-117C-AA4A-AC97-738485EE730A}"/>
              </a:ext>
            </a:extLst>
          </p:cNvPr>
          <p:cNvSpPr>
            <a:spLocks noGrp="1"/>
          </p:cNvSpPr>
          <p:nvPr>
            <p:ph type="ctrTitle"/>
          </p:nvPr>
        </p:nvSpPr>
        <p:spPr>
          <a:xfrm>
            <a:off x="1336477" y="1237197"/>
            <a:ext cx="8018860" cy="2631887"/>
          </a:xfrm>
        </p:spPr>
        <p:txBody>
          <a:bodyPr anchor="b"/>
          <a:lstStyle>
            <a:lvl1pPr algn="ctr">
              <a:defRPr sz="5262"/>
            </a:lvl1pPr>
          </a:lstStyle>
          <a:p>
            <a:r>
              <a:rPr lang="en-US"/>
              <a:t>Click to edit Master title style</a:t>
            </a:r>
          </a:p>
        </p:txBody>
      </p:sp>
      <p:sp>
        <p:nvSpPr>
          <p:cNvPr id="3" name="Subtitle 2">
            <a:extLst>
              <a:ext uri="{FF2B5EF4-FFF2-40B4-BE49-F238E27FC236}">
                <a16:creationId xmlns:a16="http://schemas.microsoft.com/office/drawing/2014/main" id="{A116D757-8942-364D-AD7C-63D9F5006BCB}"/>
              </a:ext>
            </a:extLst>
          </p:cNvPr>
          <p:cNvSpPr>
            <a:spLocks noGrp="1"/>
          </p:cNvSpPr>
          <p:nvPr>
            <p:ph type="subTitle" idx="1"/>
          </p:nvPr>
        </p:nvSpPr>
        <p:spPr>
          <a:xfrm>
            <a:off x="1336477" y="3970580"/>
            <a:ext cx="8018860" cy="182517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n-US"/>
              <a:t>Click to edit Master subtitle style</a:t>
            </a:r>
          </a:p>
        </p:txBody>
      </p:sp>
      <p:sp>
        <p:nvSpPr>
          <p:cNvPr id="4" name="Date Placeholder 3">
            <a:extLst>
              <a:ext uri="{FF2B5EF4-FFF2-40B4-BE49-F238E27FC236}">
                <a16:creationId xmlns:a16="http://schemas.microsoft.com/office/drawing/2014/main" id="{A9C07F34-977C-AA46-9C6A-15309BDCCE73}"/>
              </a:ext>
            </a:extLst>
          </p:cNvPr>
          <p:cNvSpPr>
            <a:spLocks noGrp="1"/>
          </p:cNvSpPr>
          <p:nvPr>
            <p:ph type="dt" sz="half" idx="10"/>
          </p:nvPr>
        </p:nvSpPr>
        <p:spPr/>
        <p:txBody>
          <a:bodyPr/>
          <a:lstStyle/>
          <a:p>
            <a:fld id="{C764EDEE-5BCE-9046-AD33-65B112F20E8A}" type="datetimeFigureOut">
              <a:rPr lang="en-US" smtClean="0"/>
              <a:t>12/2/20</a:t>
            </a:fld>
            <a:endParaRPr lang="en-US"/>
          </a:p>
        </p:txBody>
      </p:sp>
      <p:sp>
        <p:nvSpPr>
          <p:cNvPr id="5" name="Footer Placeholder 4">
            <a:extLst>
              <a:ext uri="{FF2B5EF4-FFF2-40B4-BE49-F238E27FC236}">
                <a16:creationId xmlns:a16="http://schemas.microsoft.com/office/drawing/2014/main" id="{937931A7-87A8-BC4A-B35D-84147E513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2DEE9-03DA-154A-B317-2592F36A83D3}"/>
              </a:ext>
            </a:extLst>
          </p:cNvPr>
          <p:cNvSpPr>
            <a:spLocks noGrp="1"/>
          </p:cNvSpPr>
          <p:nvPr>
            <p:ph type="sldNum" sz="quarter" idx="12"/>
          </p:nvPr>
        </p:nvSpPr>
        <p:spPr/>
        <p:txBody>
          <a:bodyPr/>
          <a:lstStyle/>
          <a:p>
            <a:fld id="{13389ABB-9538-7B49-9E28-75B91223E8B4}" type="slidenum">
              <a:rPr lang="en-US" smtClean="0"/>
              <a:t>‹#›</a:t>
            </a:fld>
            <a:endParaRPr lang="en-US"/>
          </a:p>
        </p:txBody>
      </p:sp>
    </p:spTree>
    <p:extLst>
      <p:ext uri="{BB962C8B-B14F-4D97-AF65-F5344CB8AC3E}">
        <p14:creationId xmlns:p14="http://schemas.microsoft.com/office/powerpoint/2010/main" val="10204731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909" y="274637"/>
            <a:ext cx="9628366" cy="230735"/>
          </a:xfrm>
          <a:prstGeom prst="rect">
            <a:avLst/>
          </a:prstGeom>
        </p:spPr>
        <p:txBody>
          <a:bodyPr wrap="square" lIns="0" tIns="0" rIns="0" bIns="0">
            <a:noAutofit/>
          </a:bodyPr>
          <a:lstStyle>
            <a:lvl1pPr>
              <a:defRPr/>
            </a:lvl1pPr>
          </a:lstStyle>
          <a:p>
            <a:endParaRPr dirty="0"/>
          </a:p>
        </p:txBody>
      </p:sp>
      <p:sp>
        <p:nvSpPr>
          <p:cNvPr id="7" name="Text Placeholder 6">
            <a:extLst>
              <a:ext uri="{FF2B5EF4-FFF2-40B4-BE49-F238E27FC236}">
                <a16:creationId xmlns:a16="http://schemas.microsoft.com/office/drawing/2014/main" id="{B60F8290-5D11-9E40-B602-19D2CBC6DACD}"/>
              </a:ext>
            </a:extLst>
          </p:cNvPr>
          <p:cNvSpPr>
            <a:spLocks noGrp="1"/>
          </p:cNvSpPr>
          <p:nvPr>
            <p:ph type="body" idx="1"/>
          </p:nvPr>
        </p:nvSpPr>
        <p:spPr>
          <a:xfrm>
            <a:off x="534908" y="1112837"/>
            <a:ext cx="9628365" cy="5696267"/>
          </a:xfrm>
          <a:prstGeom prst="rect">
            <a:avLst/>
          </a:prstGeom>
        </p:spPr>
        <p:txBody>
          <a:bodyPr vert="horz" wrap="square"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Lst>
  <p:txStyles>
    <p:titleStyle>
      <a:lvl1pPr algn="ctr">
        <a:defRPr sz="1499" b="1" i="0">
          <a:latin typeface="Futura Md BT" panose="020B0602020204020303" pitchFamily="34" charset="0"/>
          <a:ea typeface="+mj-ea"/>
          <a:cs typeface="+mj-cs"/>
        </a:defRPr>
      </a:lvl1pPr>
    </p:titleStyle>
    <p:bodyStyle>
      <a:lvl1pPr marL="0">
        <a:defRPr sz="1300" b="1" i="0">
          <a:latin typeface="Futura Md BT" panose="020B0602020204020303" pitchFamily="34" charset="0"/>
          <a:ea typeface="+mn-ea"/>
          <a:cs typeface="+mn-cs"/>
        </a:defRPr>
      </a:lvl1pPr>
      <a:lvl2pPr marL="11109" indent="0">
        <a:tabLst/>
        <a:defRPr sz="1200">
          <a:latin typeface="+mn-lt"/>
          <a:ea typeface="+mn-ea"/>
          <a:cs typeface="+mn-cs"/>
        </a:defRPr>
      </a:lvl2pPr>
      <a:lvl3pPr marL="180000" indent="-180000">
        <a:buFont typeface="Arial" panose="020B0604020202020204" pitchFamily="34" charset="0"/>
        <a:buChar char="•"/>
        <a:defRPr sz="1200">
          <a:latin typeface="+mn-lt"/>
          <a:ea typeface="+mn-ea"/>
          <a:cs typeface="+mn-cs"/>
        </a:defRPr>
      </a:lvl3pPr>
      <a:lvl4pPr marL="360000" indent="-180000">
        <a:buFont typeface="Arial" panose="020B0604020202020204" pitchFamily="34" charset="0"/>
        <a:buChar char="•"/>
        <a:defRPr sz="1200">
          <a:latin typeface="+mn-lt"/>
          <a:ea typeface="+mn-ea"/>
          <a:cs typeface="+mn-cs"/>
        </a:defRPr>
      </a:lvl4pPr>
      <a:lvl5pPr marL="540000" indent="-180000">
        <a:buFont typeface="Arial" panose="020B0604020202020204" pitchFamily="34" charset="0"/>
        <a:buChar char="•"/>
        <a:defRPr sz="1200">
          <a:latin typeface="+mn-lt"/>
          <a:ea typeface="+mn-ea"/>
          <a:cs typeface="+mn-cs"/>
        </a:defRPr>
      </a:lvl5pPr>
      <a:lvl6pPr marL="2285086">
        <a:defRPr>
          <a:latin typeface="+mn-lt"/>
          <a:ea typeface="+mn-ea"/>
          <a:cs typeface="+mn-cs"/>
        </a:defRPr>
      </a:lvl6pPr>
      <a:lvl7pPr marL="2742103">
        <a:defRPr>
          <a:latin typeface="+mn-lt"/>
          <a:ea typeface="+mn-ea"/>
          <a:cs typeface="+mn-cs"/>
        </a:defRPr>
      </a:lvl7pPr>
      <a:lvl8pPr marL="3199120">
        <a:defRPr>
          <a:latin typeface="+mn-lt"/>
          <a:ea typeface="+mn-ea"/>
          <a:cs typeface="+mn-cs"/>
        </a:defRPr>
      </a:lvl8pPr>
      <a:lvl9pPr marL="3656137">
        <a:defRPr>
          <a:latin typeface="+mn-lt"/>
          <a:ea typeface="+mn-ea"/>
          <a:cs typeface="+mn-cs"/>
        </a:defRPr>
      </a:lvl9pPr>
    </p:bodyStyle>
    <p:otherStyle>
      <a:lvl1pPr marL="0">
        <a:defRPr>
          <a:latin typeface="+mn-lt"/>
          <a:ea typeface="+mn-ea"/>
          <a:cs typeface="+mn-cs"/>
        </a:defRPr>
      </a:lvl1pPr>
      <a:lvl2pPr marL="457017">
        <a:defRPr>
          <a:latin typeface="+mn-lt"/>
          <a:ea typeface="+mn-ea"/>
          <a:cs typeface="+mn-cs"/>
        </a:defRPr>
      </a:lvl2pPr>
      <a:lvl3pPr marL="914034">
        <a:defRPr>
          <a:latin typeface="+mn-lt"/>
          <a:ea typeface="+mn-ea"/>
          <a:cs typeface="+mn-cs"/>
        </a:defRPr>
      </a:lvl3pPr>
      <a:lvl4pPr marL="1371051">
        <a:defRPr>
          <a:latin typeface="+mn-lt"/>
          <a:ea typeface="+mn-ea"/>
          <a:cs typeface="+mn-cs"/>
        </a:defRPr>
      </a:lvl4pPr>
      <a:lvl5pPr marL="1828068">
        <a:defRPr>
          <a:latin typeface="+mn-lt"/>
          <a:ea typeface="+mn-ea"/>
          <a:cs typeface="+mn-cs"/>
        </a:defRPr>
      </a:lvl5pPr>
      <a:lvl6pPr marL="2285086">
        <a:defRPr>
          <a:latin typeface="+mn-lt"/>
          <a:ea typeface="+mn-ea"/>
          <a:cs typeface="+mn-cs"/>
        </a:defRPr>
      </a:lvl6pPr>
      <a:lvl7pPr marL="2742103">
        <a:defRPr>
          <a:latin typeface="+mn-lt"/>
          <a:ea typeface="+mn-ea"/>
          <a:cs typeface="+mn-cs"/>
        </a:defRPr>
      </a:lvl7pPr>
      <a:lvl8pPr marL="3199120">
        <a:defRPr>
          <a:latin typeface="+mn-lt"/>
          <a:ea typeface="+mn-ea"/>
          <a:cs typeface="+mn-cs"/>
        </a:defRPr>
      </a:lvl8pPr>
      <a:lvl9pPr marL="3656137">
        <a:defRPr>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guide id="3" orient="horz"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F80A-D1CD-3B4D-95A9-FA65724F01CC}"/>
              </a:ext>
            </a:extLst>
          </p:cNvPr>
          <p:cNvSpPr>
            <a:spLocks noGrp="1"/>
          </p:cNvSpPr>
          <p:nvPr>
            <p:ph type="ctrTitle"/>
          </p:nvPr>
        </p:nvSpPr>
        <p:spPr/>
        <p:txBody>
          <a:bodyPr/>
          <a:lstStyle/>
          <a:p>
            <a:r>
              <a:rPr lang="en-US" dirty="0"/>
              <a:t>Ubuntu</a:t>
            </a:r>
          </a:p>
        </p:txBody>
      </p:sp>
      <p:sp>
        <p:nvSpPr>
          <p:cNvPr id="3" name="Subtitle 2">
            <a:extLst>
              <a:ext uri="{FF2B5EF4-FFF2-40B4-BE49-F238E27FC236}">
                <a16:creationId xmlns:a16="http://schemas.microsoft.com/office/drawing/2014/main" id="{BD33CBD4-E712-974C-AABF-26307700E365}"/>
              </a:ext>
            </a:extLst>
          </p:cNvPr>
          <p:cNvSpPr>
            <a:spLocks noGrp="1"/>
          </p:cNvSpPr>
          <p:nvPr>
            <p:ph type="subTitle" idx="1"/>
          </p:nvPr>
        </p:nvSpPr>
        <p:spPr/>
        <p:txBody>
          <a:bodyPr>
            <a:normAutofit/>
          </a:bodyPr>
          <a:lstStyle/>
          <a:p>
            <a:r>
              <a:rPr lang="en-GB" sz="2280" dirty="0"/>
              <a:t>HOW TO EXPLAIN THE PARENT RESOURCE</a:t>
            </a:r>
          </a:p>
        </p:txBody>
      </p:sp>
      <p:pic>
        <p:nvPicPr>
          <p:cNvPr id="4" name="Picture 3">
            <a:extLst>
              <a:ext uri="{FF2B5EF4-FFF2-40B4-BE49-F238E27FC236}">
                <a16:creationId xmlns:a16="http://schemas.microsoft.com/office/drawing/2014/main" id="{E71CE183-19F3-7A47-BAB2-2947BB487F83}"/>
              </a:ext>
            </a:extLst>
          </p:cNvPr>
          <p:cNvPicPr>
            <a:picLocks noChangeAspect="1"/>
          </p:cNvPicPr>
          <p:nvPr/>
        </p:nvPicPr>
        <p:blipFill>
          <a:blip r:embed="rId2"/>
          <a:stretch>
            <a:fillRect/>
          </a:stretch>
        </p:blipFill>
        <p:spPr>
          <a:xfrm>
            <a:off x="406916" y="1048925"/>
            <a:ext cx="2406500" cy="2698412"/>
          </a:xfrm>
          <a:prstGeom prst="rect">
            <a:avLst/>
          </a:prstGeom>
        </p:spPr>
      </p:pic>
    </p:spTree>
    <p:extLst>
      <p:ext uri="{BB962C8B-B14F-4D97-AF65-F5344CB8AC3E}">
        <p14:creationId xmlns:p14="http://schemas.microsoft.com/office/powerpoint/2010/main" val="137933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A9C37CC1-18A0-4446-906C-477798774D5A}"/>
              </a:ext>
            </a:extLst>
          </p:cNvPr>
          <p:cNvSpPr>
            <a:spLocks noGrp="1"/>
          </p:cNvSpPr>
          <p:nvPr>
            <p:ph type="ctrTitle"/>
          </p:nvPr>
        </p:nvSpPr>
        <p:spPr>
          <a:xfrm>
            <a:off x="2607626" y="5138215"/>
            <a:ext cx="2294292" cy="722983"/>
          </a:xfrm>
        </p:spPr>
        <p:txBody>
          <a:bodyPr/>
          <a:lstStyle/>
          <a:p>
            <a:r>
              <a:rPr lang="en-GB" dirty="0"/>
              <a:t>We look forward  </a:t>
            </a:r>
            <a:br>
              <a:rPr lang="en-GB" dirty="0"/>
            </a:br>
            <a:r>
              <a:rPr lang="en-GB" dirty="0"/>
              <a:t>to welcoming you</a:t>
            </a:r>
            <a:br>
              <a:rPr lang="en-GB" dirty="0"/>
            </a:br>
            <a:r>
              <a:rPr lang="en-GB" dirty="0"/>
              <a:t>again soon.</a:t>
            </a:r>
            <a:br>
              <a:rPr lang="en-GB" dirty="0"/>
            </a:br>
            <a:endParaRPr lang="en-US" dirty="0"/>
          </a:p>
        </p:txBody>
      </p:sp>
      <p:sp>
        <p:nvSpPr>
          <p:cNvPr id="30" name="Subtitle 29">
            <a:extLst>
              <a:ext uri="{FF2B5EF4-FFF2-40B4-BE49-F238E27FC236}">
                <a16:creationId xmlns:a16="http://schemas.microsoft.com/office/drawing/2014/main" id="{B71ABF7E-2C21-774F-85E8-22E56FE05FE2}"/>
              </a:ext>
            </a:extLst>
          </p:cNvPr>
          <p:cNvSpPr>
            <a:spLocks noGrp="1"/>
          </p:cNvSpPr>
          <p:nvPr>
            <p:ph type="subTitle" idx="4"/>
          </p:nvPr>
        </p:nvSpPr>
        <p:spPr>
          <a:xfrm>
            <a:off x="469106" y="6116637"/>
            <a:ext cx="4432813" cy="1363529"/>
          </a:xfrm>
        </p:spPr>
        <p:txBody>
          <a:bodyPr/>
          <a:lstStyle/>
          <a:p>
            <a:r>
              <a:rPr lang="en-GB" dirty="0"/>
              <a:t>We also have an online community where caregivers can  share experiences and continue to learn from one another.</a:t>
            </a:r>
          </a:p>
          <a:p>
            <a:r>
              <a:rPr lang="en-GB" dirty="0"/>
              <a:t>If you would like to join, please visit our page on </a:t>
            </a:r>
            <a:r>
              <a:rPr lang="en-GB" dirty="0" err="1"/>
              <a:t>ProBoards</a:t>
            </a:r>
            <a:r>
              <a:rPr lang="en-GB" dirty="0"/>
              <a:t>  at </a:t>
            </a:r>
            <a:r>
              <a:rPr lang="en-GB" b="1" dirty="0">
                <a:latin typeface="Futura Md BT" panose="020B0602020204020303" pitchFamily="34" charset="0"/>
              </a:rPr>
              <a:t>www.caregiving-community.freeforums.net</a:t>
            </a:r>
          </a:p>
          <a:p>
            <a:r>
              <a:rPr lang="en-GB" dirty="0"/>
              <a:t>For our main website visit </a:t>
            </a:r>
            <a:r>
              <a:rPr lang="en-GB" b="1" dirty="0">
                <a:latin typeface="Futura Md BT" panose="020B0602020204020303" pitchFamily="34" charset="0"/>
              </a:rPr>
              <a:t>www.ubuntu-hub.org</a:t>
            </a:r>
          </a:p>
          <a:p>
            <a:endParaRPr lang="en-US" dirty="0"/>
          </a:p>
        </p:txBody>
      </p:sp>
      <p:sp>
        <p:nvSpPr>
          <p:cNvPr id="22" name="Text Placeholder 21">
            <a:extLst>
              <a:ext uri="{FF2B5EF4-FFF2-40B4-BE49-F238E27FC236}">
                <a16:creationId xmlns:a16="http://schemas.microsoft.com/office/drawing/2014/main" id="{7738B5C1-89CF-1B49-A477-EB57B8671359}"/>
              </a:ext>
            </a:extLst>
          </p:cNvPr>
          <p:cNvSpPr>
            <a:spLocks noGrp="1"/>
          </p:cNvSpPr>
          <p:nvPr>
            <p:ph type="body" sz="quarter" idx="10"/>
          </p:nvPr>
        </p:nvSpPr>
        <p:spPr>
          <a:xfrm>
            <a:off x="5791200" y="5546969"/>
            <a:ext cx="2292987" cy="1649413"/>
          </a:xfrm>
        </p:spPr>
        <p:txBody>
          <a:bodyPr/>
          <a:lstStyle/>
          <a:p>
            <a:r>
              <a:rPr lang="en-GB" dirty="0"/>
              <a:t>Working together</a:t>
            </a:r>
            <a:br>
              <a:rPr lang="en-GB" dirty="0"/>
            </a:br>
            <a:r>
              <a:rPr lang="en-GB" dirty="0"/>
              <a:t>to improve</a:t>
            </a:r>
          </a:p>
          <a:p>
            <a:r>
              <a:rPr lang="en-GB" dirty="0"/>
              <a:t>the lives of  </a:t>
            </a:r>
            <a:br>
              <a:rPr lang="en-GB" dirty="0"/>
            </a:br>
            <a:r>
              <a:rPr lang="en-GB" dirty="0"/>
              <a:t>children with  developmental  disabilities and  </a:t>
            </a:r>
            <a:br>
              <a:rPr lang="en-GB" dirty="0"/>
            </a:br>
            <a:r>
              <a:rPr lang="en-GB" dirty="0"/>
              <a:t>their families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41">
            <a:extLst>
              <a:ext uri="{FF2B5EF4-FFF2-40B4-BE49-F238E27FC236}">
                <a16:creationId xmlns:a16="http://schemas.microsoft.com/office/drawing/2014/main" id="{880A4C27-7590-A840-9AA7-B6AFDAEC3DE9}"/>
              </a:ext>
            </a:extLst>
          </p:cNvPr>
          <p:cNvSpPr>
            <a:spLocks noGrp="1"/>
          </p:cNvSpPr>
          <p:nvPr>
            <p:ph type="body" sz="quarter" idx="15"/>
          </p:nvPr>
        </p:nvSpPr>
        <p:spPr>
          <a:xfrm>
            <a:off x="4028866" y="3357977"/>
            <a:ext cx="2634023" cy="756456"/>
          </a:xfrm>
        </p:spPr>
        <p:txBody>
          <a:bodyPr/>
          <a:lstStyle/>
          <a:p>
            <a:r>
              <a:rPr lang="en-GB" sz="1300" b="0" dirty="0"/>
              <a:t>At our community groups, we</a:t>
            </a:r>
            <a:br>
              <a:rPr lang="en-GB" sz="1300" b="0" dirty="0"/>
            </a:br>
            <a:r>
              <a:rPr lang="en-GB" sz="1300" b="0" dirty="0"/>
              <a:t>will help you support your child’s  growth and development at home.  </a:t>
            </a:r>
          </a:p>
          <a:p>
            <a:r>
              <a:rPr lang="en-GB" sz="1300" dirty="0"/>
              <a:t>Together, we will learn how to:</a:t>
            </a:r>
          </a:p>
        </p:txBody>
      </p:sp>
      <p:sp>
        <p:nvSpPr>
          <p:cNvPr id="41" name="Text Placeholder 40">
            <a:extLst>
              <a:ext uri="{FF2B5EF4-FFF2-40B4-BE49-F238E27FC236}">
                <a16:creationId xmlns:a16="http://schemas.microsoft.com/office/drawing/2014/main" id="{7730A235-1F59-C94A-8F6A-36742B7DC373}"/>
              </a:ext>
            </a:extLst>
          </p:cNvPr>
          <p:cNvSpPr>
            <a:spLocks noGrp="1"/>
          </p:cNvSpPr>
          <p:nvPr>
            <p:ph type="body" sz="quarter" idx="14"/>
          </p:nvPr>
        </p:nvSpPr>
        <p:spPr>
          <a:xfrm>
            <a:off x="8099395" y="5404613"/>
            <a:ext cx="2108067" cy="914400"/>
          </a:xfrm>
        </p:spPr>
        <p:txBody>
          <a:bodyPr/>
          <a:lstStyle/>
          <a:p>
            <a:r>
              <a:rPr lang="en-GB" dirty="0"/>
              <a:t>Develop our  communication skills</a:t>
            </a:r>
          </a:p>
          <a:p>
            <a:r>
              <a:rPr lang="en-GB" dirty="0"/>
              <a:t>to help your child make  friends and take part</a:t>
            </a:r>
            <a:br>
              <a:rPr lang="en-GB" dirty="0"/>
            </a:br>
            <a:r>
              <a:rPr lang="en-GB" dirty="0"/>
              <a:t>in the community</a:t>
            </a:r>
          </a:p>
        </p:txBody>
      </p:sp>
      <p:sp>
        <p:nvSpPr>
          <p:cNvPr id="40" name="Text Placeholder 39">
            <a:extLst>
              <a:ext uri="{FF2B5EF4-FFF2-40B4-BE49-F238E27FC236}">
                <a16:creationId xmlns:a16="http://schemas.microsoft.com/office/drawing/2014/main" id="{90491FD1-8959-3A41-9369-614D7BF4B655}"/>
              </a:ext>
            </a:extLst>
          </p:cNvPr>
          <p:cNvSpPr>
            <a:spLocks noGrp="1"/>
          </p:cNvSpPr>
          <p:nvPr>
            <p:ph type="body" sz="quarter" idx="13"/>
          </p:nvPr>
        </p:nvSpPr>
        <p:spPr>
          <a:xfrm>
            <a:off x="8099395" y="1395715"/>
            <a:ext cx="2108067" cy="914400"/>
          </a:xfrm>
        </p:spPr>
        <p:txBody>
          <a:bodyPr/>
          <a:lstStyle/>
          <a:p>
            <a:r>
              <a:rPr lang="en-GB" dirty="0"/>
              <a:t>Keep your child  stimulated so they  </a:t>
            </a:r>
            <a:br>
              <a:rPr lang="en-GB" dirty="0"/>
            </a:br>
            <a:r>
              <a:rPr lang="en-GB" dirty="0"/>
              <a:t>can learn how to  </a:t>
            </a:r>
            <a:br>
              <a:rPr lang="en-GB" dirty="0"/>
            </a:br>
            <a:r>
              <a:rPr lang="en-GB" dirty="0"/>
              <a:t>think and play</a:t>
            </a:r>
          </a:p>
        </p:txBody>
      </p:sp>
      <p:sp>
        <p:nvSpPr>
          <p:cNvPr id="39" name="Text Placeholder 38">
            <a:extLst>
              <a:ext uri="{FF2B5EF4-FFF2-40B4-BE49-F238E27FC236}">
                <a16:creationId xmlns:a16="http://schemas.microsoft.com/office/drawing/2014/main" id="{537F86D0-E2E1-704F-8769-CDBEFD2C80FA}"/>
              </a:ext>
            </a:extLst>
          </p:cNvPr>
          <p:cNvSpPr>
            <a:spLocks noGrp="1"/>
          </p:cNvSpPr>
          <p:nvPr>
            <p:ph type="body" sz="quarter" idx="12"/>
          </p:nvPr>
        </p:nvSpPr>
        <p:spPr>
          <a:xfrm>
            <a:off x="1680519" y="6955989"/>
            <a:ext cx="7330718" cy="436279"/>
          </a:xfrm>
        </p:spPr>
        <p:txBody>
          <a:bodyPr/>
          <a:lstStyle/>
          <a:p>
            <a:r>
              <a:rPr lang="en-GB" dirty="0"/>
              <a:t>We will also support you as parents and caregivers to raise awareness in your community,  advocate for your child’s rights, and access local services to support your family.</a:t>
            </a:r>
          </a:p>
        </p:txBody>
      </p:sp>
      <p:sp>
        <p:nvSpPr>
          <p:cNvPr id="38" name="Text Placeholder 37">
            <a:extLst>
              <a:ext uri="{FF2B5EF4-FFF2-40B4-BE49-F238E27FC236}">
                <a16:creationId xmlns:a16="http://schemas.microsoft.com/office/drawing/2014/main" id="{9C6D37AC-D92E-C445-84ED-80D90658FDF1}"/>
              </a:ext>
            </a:extLst>
          </p:cNvPr>
          <p:cNvSpPr>
            <a:spLocks noGrp="1"/>
          </p:cNvSpPr>
          <p:nvPr>
            <p:ph type="body" sz="quarter" idx="11"/>
          </p:nvPr>
        </p:nvSpPr>
        <p:spPr>
          <a:xfrm>
            <a:off x="484351" y="5404613"/>
            <a:ext cx="2158014" cy="914400"/>
          </a:xfrm>
        </p:spPr>
        <p:txBody>
          <a:bodyPr/>
          <a:lstStyle/>
          <a:p>
            <a:r>
              <a:rPr lang="en-GB" dirty="0"/>
              <a:t>Help your child</a:t>
            </a:r>
            <a:br>
              <a:rPr lang="en-GB" dirty="0"/>
            </a:br>
            <a:r>
              <a:rPr lang="en-GB" dirty="0"/>
              <a:t>wash and stay clean</a:t>
            </a:r>
          </a:p>
        </p:txBody>
      </p:sp>
      <p:sp>
        <p:nvSpPr>
          <p:cNvPr id="37" name="Text Placeholder 36">
            <a:extLst>
              <a:ext uri="{FF2B5EF4-FFF2-40B4-BE49-F238E27FC236}">
                <a16:creationId xmlns:a16="http://schemas.microsoft.com/office/drawing/2014/main" id="{561AA357-4EB0-2148-8AAF-465B7CF6C6AF}"/>
              </a:ext>
            </a:extLst>
          </p:cNvPr>
          <p:cNvSpPr>
            <a:spLocks noGrp="1"/>
          </p:cNvSpPr>
          <p:nvPr>
            <p:ph type="body" sz="quarter" idx="10"/>
          </p:nvPr>
        </p:nvSpPr>
        <p:spPr>
          <a:xfrm>
            <a:off x="534909" y="1395715"/>
            <a:ext cx="2087099" cy="914400"/>
          </a:xfrm>
        </p:spPr>
        <p:txBody>
          <a:bodyPr/>
          <a:lstStyle/>
          <a:p>
            <a:r>
              <a:rPr lang="en-GB" dirty="0"/>
              <a:t>Support your child’s  posture to encourage</a:t>
            </a:r>
          </a:p>
          <a:p>
            <a:r>
              <a:rPr lang="en-GB" dirty="0"/>
              <a:t>independence</a:t>
            </a:r>
          </a:p>
        </p:txBody>
      </p:sp>
      <p:sp>
        <p:nvSpPr>
          <p:cNvPr id="32" name="Title 31">
            <a:extLst>
              <a:ext uri="{FF2B5EF4-FFF2-40B4-BE49-F238E27FC236}">
                <a16:creationId xmlns:a16="http://schemas.microsoft.com/office/drawing/2014/main" id="{CF75BDAB-A363-7540-8BD2-1FB405CA49A4}"/>
              </a:ext>
            </a:extLst>
          </p:cNvPr>
          <p:cNvSpPr>
            <a:spLocks noGrp="1"/>
          </p:cNvSpPr>
          <p:nvPr>
            <p:ph type="title"/>
          </p:nvPr>
        </p:nvSpPr>
        <p:spPr>
          <a:xfrm>
            <a:off x="1745906" y="274637"/>
            <a:ext cx="7200000" cy="230735"/>
          </a:xfrm>
        </p:spPr>
        <p:txBody>
          <a:bodyPr/>
          <a:lstStyle/>
          <a:p>
            <a:r>
              <a:rPr lang="en-GB" dirty="0"/>
              <a:t>All children have the right to live happy and healthy lives</a:t>
            </a:r>
            <a:endParaRPr lang="en-US" dirty="0"/>
          </a:p>
        </p:txBody>
      </p:sp>
      <p:sp>
        <p:nvSpPr>
          <p:cNvPr id="43" name="Text Placeholder 42">
            <a:extLst>
              <a:ext uri="{FF2B5EF4-FFF2-40B4-BE49-F238E27FC236}">
                <a16:creationId xmlns:a16="http://schemas.microsoft.com/office/drawing/2014/main" id="{80FF07A7-CAA3-2F42-ADAD-B26E20E2CDB6}"/>
              </a:ext>
            </a:extLst>
          </p:cNvPr>
          <p:cNvSpPr>
            <a:spLocks noGrp="1"/>
          </p:cNvSpPr>
          <p:nvPr>
            <p:ph type="body" sz="quarter" idx="16"/>
          </p:nvPr>
        </p:nvSpPr>
        <p:spPr>
          <a:xfrm>
            <a:off x="6721286" y="3279005"/>
            <a:ext cx="1250299" cy="914400"/>
          </a:xfrm>
        </p:spPr>
        <p:txBody>
          <a:bodyPr/>
          <a:lstStyle/>
          <a:p>
            <a:r>
              <a:rPr lang="en-GB" dirty="0"/>
              <a:t>Keep your  child safe</a:t>
            </a:r>
          </a:p>
          <a:p>
            <a:r>
              <a:rPr lang="en-GB" dirty="0"/>
              <a:t>if they have  </a:t>
            </a:r>
            <a:br>
              <a:rPr lang="en-GB" dirty="0"/>
            </a:br>
            <a:r>
              <a:rPr lang="en-GB" dirty="0"/>
              <a:t>a seizure</a:t>
            </a:r>
          </a:p>
        </p:txBody>
      </p:sp>
      <p:sp>
        <p:nvSpPr>
          <p:cNvPr id="44" name="Text Placeholder 43">
            <a:extLst>
              <a:ext uri="{FF2B5EF4-FFF2-40B4-BE49-F238E27FC236}">
                <a16:creationId xmlns:a16="http://schemas.microsoft.com/office/drawing/2014/main" id="{6E5C3403-A40F-E940-ADAF-F6299EEF6B0F}"/>
              </a:ext>
            </a:extLst>
          </p:cNvPr>
          <p:cNvSpPr>
            <a:spLocks noGrp="1"/>
          </p:cNvSpPr>
          <p:nvPr>
            <p:ph type="body" sz="quarter" idx="17"/>
          </p:nvPr>
        </p:nvSpPr>
        <p:spPr>
          <a:xfrm>
            <a:off x="2753981" y="3279005"/>
            <a:ext cx="1250242" cy="914400"/>
          </a:xfrm>
        </p:spPr>
        <p:txBody>
          <a:bodyPr/>
          <a:lstStyle/>
          <a:p>
            <a:r>
              <a:rPr lang="en-GB" dirty="0"/>
              <a:t>Feed your  child well</a:t>
            </a:r>
            <a:br>
              <a:rPr lang="en-GB" dirty="0"/>
            </a:br>
            <a:r>
              <a:rPr lang="en-GB" dirty="0"/>
              <a:t>so they will  grow strong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AFF254-56C6-C94B-8D01-8A8F4D721A66}"/>
              </a:ext>
            </a:extLst>
          </p:cNvPr>
          <p:cNvSpPr/>
          <p:nvPr/>
        </p:nvSpPr>
        <p:spPr>
          <a:xfrm>
            <a:off x="875763" y="1506827"/>
            <a:ext cx="9053848" cy="5355312"/>
          </a:xfrm>
          <a:prstGeom prst="rect">
            <a:avLst/>
          </a:prstGeom>
        </p:spPr>
        <p:txBody>
          <a:bodyPr wrap="square">
            <a:spAutoFit/>
          </a:bodyPr>
          <a:lstStyle/>
          <a:p>
            <a:r>
              <a:rPr lang="en-GB" dirty="0"/>
              <a:t> </a:t>
            </a:r>
          </a:p>
          <a:p>
            <a:pPr marL="285750" lvl="0" indent="-285750">
              <a:buFont typeface="Arial" panose="020B0604020202020204" pitchFamily="34" charset="0"/>
              <a:buChar char="•"/>
            </a:pPr>
            <a:r>
              <a:rPr lang="en-GB" dirty="0"/>
              <a:t>The resource is both a leaflet and a poster, so let everyone know that when they take it home they can put it up on their walls. It’s nice to display it in a communal area where lots of people can see it</a:t>
            </a:r>
          </a:p>
          <a:p>
            <a:pPr marL="285750" lvl="0" indent="-285750">
              <a:buFont typeface="Arial" panose="020B0604020202020204" pitchFamily="34" charset="0"/>
              <a:buChar char="•"/>
            </a:pPr>
            <a:r>
              <a:rPr lang="en-GB" dirty="0"/>
              <a:t>Having the poster displayed in the home is a great way to keep reminding yourself of the content and reinforcing learning</a:t>
            </a:r>
          </a:p>
          <a:p>
            <a:pPr marL="285750" lvl="0" indent="-285750">
              <a:buFont typeface="Arial" panose="020B0604020202020204" pitchFamily="34" charset="0"/>
              <a:buChar char="•"/>
            </a:pPr>
            <a:r>
              <a:rPr lang="en-GB" dirty="0"/>
              <a:t>You can use the leaflet/poster to share information you learn at sessions with family members and friends</a:t>
            </a:r>
          </a:p>
          <a:p>
            <a:pPr marL="285750" lvl="0" indent="-285750">
              <a:buFont typeface="Arial" panose="020B0604020202020204" pitchFamily="34" charset="0"/>
              <a:buChar char="•"/>
            </a:pPr>
            <a:r>
              <a:rPr lang="en-GB" dirty="0"/>
              <a:t>Explain that in the training sessions we will build on existing skills and learn new ones, some of which are detailed on the poster. When </a:t>
            </a:r>
            <a:r>
              <a:rPr lang="en-GB"/>
              <a:t>explaining these </a:t>
            </a:r>
            <a:r>
              <a:rPr lang="en-GB" dirty="0"/>
              <a:t>different focus points make sure to note that this poster does not cover </a:t>
            </a:r>
            <a:r>
              <a:rPr lang="en-GB" i="1" dirty="0"/>
              <a:t>all</a:t>
            </a:r>
            <a:r>
              <a:rPr lang="en-GB" dirty="0"/>
              <a:t> the content, we will cover more topics and in more detail, but these are some of the main areas – you could say they are starting points</a:t>
            </a:r>
          </a:p>
          <a:p>
            <a:pPr marL="285750" lvl="0" indent="-285750">
              <a:buFont typeface="Arial" panose="020B0604020202020204" pitchFamily="34" charset="0"/>
              <a:buChar char="•"/>
            </a:pPr>
            <a:r>
              <a:rPr lang="en-GB" dirty="0"/>
              <a:t>On the communication point specifically, explain that we will learn both how to help our child communicate, but also improve our own communication with our child in order to improve our own understanding. This will help us to access local support services, facilities, and rights for ourselves and for our child, as well as promoting inclusivity and tackling stigma</a:t>
            </a:r>
          </a:p>
          <a:p>
            <a:pPr marL="285750" lvl="0" indent="-285750">
              <a:buFont typeface="Arial" panose="020B0604020202020204" pitchFamily="34" charset="0"/>
              <a:buChar char="•"/>
            </a:pPr>
            <a:endParaRPr lang="en-GB" dirty="0"/>
          </a:p>
          <a:p>
            <a:pPr lvl="0" algn="ctr"/>
            <a:r>
              <a:rPr lang="en-GB" dirty="0"/>
              <a:t>Thank you!</a:t>
            </a:r>
          </a:p>
        </p:txBody>
      </p:sp>
      <p:sp>
        <p:nvSpPr>
          <p:cNvPr id="5" name="TextBox 4">
            <a:extLst>
              <a:ext uri="{FF2B5EF4-FFF2-40B4-BE49-F238E27FC236}">
                <a16:creationId xmlns:a16="http://schemas.microsoft.com/office/drawing/2014/main" id="{9A5A43D0-B8B2-7147-B752-A75C5C5B1D30}"/>
              </a:ext>
            </a:extLst>
          </p:cNvPr>
          <p:cNvSpPr txBox="1"/>
          <p:nvPr/>
        </p:nvSpPr>
        <p:spPr>
          <a:xfrm>
            <a:off x="875763" y="566670"/>
            <a:ext cx="8770513" cy="615553"/>
          </a:xfrm>
          <a:prstGeom prst="rect">
            <a:avLst/>
          </a:prstGeom>
          <a:noFill/>
        </p:spPr>
        <p:txBody>
          <a:bodyPr wrap="square" rtlCol="0">
            <a:spAutoFit/>
          </a:bodyPr>
          <a:lstStyle/>
          <a:p>
            <a:r>
              <a:rPr lang="en-US" sz="3400" b="1" dirty="0"/>
              <a:t>What key points should I cover?</a:t>
            </a:r>
          </a:p>
        </p:txBody>
      </p:sp>
    </p:spTree>
    <p:extLst>
      <p:ext uri="{BB962C8B-B14F-4D97-AF65-F5344CB8AC3E}">
        <p14:creationId xmlns:p14="http://schemas.microsoft.com/office/powerpoint/2010/main" val="1986723838"/>
      </p:ext>
    </p:extLst>
  </p:cSld>
  <p:clrMapOvr>
    <a:masterClrMapping/>
  </p:clrMapOvr>
</p:sld>
</file>

<file path=ppt/theme/theme1.xml><?xml version="1.0" encoding="utf-8"?>
<a:theme xmlns:a="http://schemas.openxmlformats.org/drawingml/2006/main" name="Office Theme">
  <a:themeElements>
    <a:clrScheme name="LSHTM new">
      <a:dk1>
        <a:srgbClr val="000000"/>
      </a:dk1>
      <a:lt1>
        <a:srgbClr val="FFFFFF"/>
      </a:lt1>
      <a:dk2>
        <a:srgbClr val="000000"/>
      </a:dk2>
      <a:lt2>
        <a:srgbClr val="EEECE1"/>
      </a:lt2>
      <a:accent1>
        <a:srgbClr val="09A1CA"/>
      </a:accent1>
      <a:accent2>
        <a:srgbClr val="148C8C"/>
      </a:accent2>
      <a:accent3>
        <a:srgbClr val="BFD220"/>
      </a:accent3>
      <a:accent4>
        <a:srgbClr val="FAB802"/>
      </a:accent4>
      <a:accent5>
        <a:srgbClr val="EF7C01"/>
      </a:accent5>
      <a:accent6>
        <a:srgbClr val="E20F7A"/>
      </a:accent6>
      <a:hlink>
        <a:srgbClr val="000000"/>
      </a:hlink>
      <a:folHlink>
        <a:srgbClr val="09A1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TotalTime>
  <Words>455</Words>
  <Application>Microsoft Macintosh PowerPoint</Application>
  <PresentationFormat>Custom</PresentationFormat>
  <Paragraphs>30</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FUTURA BOOK BT</vt:lpstr>
      <vt:lpstr>Arial</vt:lpstr>
      <vt:lpstr>Futura Md BT</vt:lpstr>
      <vt:lpstr>Office Theme</vt:lpstr>
      <vt:lpstr>Ubuntu</vt:lpstr>
      <vt:lpstr>We look forward   to welcoming you again soon. </vt:lpstr>
      <vt:lpstr>All children have the right to live happy and healthy lives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Erica Sutton-Teague</cp:lastModifiedBy>
  <cp:revision>22</cp:revision>
  <dcterms:created xsi:type="dcterms:W3CDTF">2020-12-01T14:24:30Z</dcterms:created>
  <dcterms:modified xsi:type="dcterms:W3CDTF">2020-12-04T09:13:41Z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2020-12-01T00:00:00Z</vt:filetime>
  </property>
  <property fmtid="{D5CDD505-2E9C-101B-9397-08002B2CF9AE}" pid="3" name="Creator">
    <vt:lpwstr>Adobe InDesign 16.0 (Macintosh)</vt:lpwstr>
  </property>
  <property fmtid="{D5CDD505-2E9C-101B-9397-08002B2CF9AE}" pid="4" name="LastSaved">
    <vt:filetime>2020-12-01T00:00:00Z</vt:filetime>
  </property>
</Properties>
</file>